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5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6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A61A-3FCC-4E22-A7FF-CCF6486ED725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8A7D-7C6B-411A-B32F-5ACA56DD4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How many books are there in the </a:t>
            </a:r>
            <a:br>
              <a:rPr lang="en-US" dirty="0" smtClean="0">
                <a:solidFill>
                  <a:srgbClr val="C00000"/>
                </a:solidFill>
                <a:latin typeface="+mn-lt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</a:rPr>
              <a:t>Christmas tree?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8775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Counting the books…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70971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Adding up the numbers…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4038600" cy="302895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1841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Checking the votes…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0109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How many books are there in the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Christmas tree?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00B0F0"/>
                </a:solidFill>
              </a:rPr>
              <a:t>	644</a:t>
            </a:r>
            <a:r>
              <a:rPr lang="en-US" sz="7200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W</a:t>
            </a:r>
            <a:r>
              <a:rPr lang="en-US" b="1" dirty="0" smtClean="0"/>
              <a:t>inners:</a:t>
            </a:r>
          </a:p>
          <a:p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Primary</a:t>
            </a:r>
          </a:p>
          <a:p>
            <a:pPr lvl="1"/>
            <a:r>
              <a:rPr lang="en-US" dirty="0" err="1"/>
              <a:t>Yanson</a:t>
            </a:r>
            <a:r>
              <a:rPr lang="en-US" dirty="0"/>
              <a:t> Cheng (4D)    </a:t>
            </a:r>
            <a:r>
              <a:rPr lang="en-US" b="1" dirty="0"/>
              <a:t>653</a:t>
            </a:r>
            <a:r>
              <a:rPr lang="en-US" dirty="0"/>
              <a:t> books</a:t>
            </a:r>
          </a:p>
          <a:p>
            <a:pPr lvl="1"/>
            <a:r>
              <a:rPr lang="en-US" dirty="0"/>
              <a:t>Catherine Woodward (5E)    </a:t>
            </a:r>
            <a:r>
              <a:rPr lang="en-US" b="1" dirty="0"/>
              <a:t>635</a:t>
            </a:r>
            <a:r>
              <a:rPr lang="en-US" dirty="0"/>
              <a:t> books</a:t>
            </a:r>
          </a:p>
          <a:p>
            <a:pPr lvl="1"/>
            <a:r>
              <a:rPr lang="en-US" dirty="0"/>
              <a:t>Agnes Tong (5E)   </a:t>
            </a:r>
            <a:r>
              <a:rPr lang="en-US" b="1" dirty="0"/>
              <a:t>634</a:t>
            </a:r>
            <a:r>
              <a:rPr lang="en-US" dirty="0"/>
              <a:t> books</a:t>
            </a:r>
          </a:p>
          <a:p>
            <a:pPr lvl="1"/>
            <a:r>
              <a:rPr lang="en-US" dirty="0"/>
              <a:t>Enoch Yu (5F)   </a:t>
            </a:r>
            <a:r>
              <a:rPr lang="en-US" b="1"/>
              <a:t>650</a:t>
            </a:r>
            <a:r>
              <a:rPr lang="en-US"/>
              <a:t> </a:t>
            </a:r>
            <a:r>
              <a:rPr lang="en-US" smtClean="0"/>
              <a:t>books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 smtClean="0">
                <a:solidFill>
                  <a:schemeClr val="accent2"/>
                </a:solidFill>
              </a:rPr>
              <a:t>Secondary</a:t>
            </a:r>
            <a:endParaRPr lang="en-US" b="1" u="sng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Sabrina Leung (11D)    </a:t>
            </a:r>
            <a:r>
              <a:rPr lang="en-US" b="1" dirty="0" smtClean="0"/>
              <a:t>655</a:t>
            </a:r>
            <a:r>
              <a:rPr lang="en-US" dirty="0" smtClean="0"/>
              <a:t> books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Suen</a:t>
            </a:r>
            <a:r>
              <a:rPr lang="en-US" dirty="0" smtClean="0"/>
              <a:t> (11D)    </a:t>
            </a:r>
            <a:r>
              <a:rPr lang="en-US" b="1" dirty="0" smtClean="0"/>
              <a:t>670</a:t>
            </a:r>
            <a:r>
              <a:rPr lang="en-US" dirty="0" smtClean="0"/>
              <a:t> books</a:t>
            </a:r>
          </a:p>
          <a:p>
            <a:pPr lvl="1"/>
            <a:r>
              <a:rPr lang="en-US" dirty="0" smtClean="0"/>
              <a:t>Samantha Leung (9D)   </a:t>
            </a:r>
            <a:r>
              <a:rPr lang="en-US" b="1" dirty="0" smtClean="0"/>
              <a:t>673</a:t>
            </a:r>
            <a:r>
              <a:rPr lang="en-US" dirty="0" smtClean="0"/>
              <a:t> books</a:t>
            </a:r>
          </a:p>
          <a:p>
            <a:pPr lvl="1"/>
            <a:r>
              <a:rPr lang="en-US" dirty="0" smtClean="0"/>
              <a:t>Chris Leung (10B)    </a:t>
            </a:r>
            <a:r>
              <a:rPr lang="en-US" b="1" dirty="0" smtClean="0"/>
              <a:t>615</a:t>
            </a:r>
            <a:r>
              <a:rPr lang="en-US" dirty="0" smtClean="0"/>
              <a:t> books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47" y="1467918"/>
            <a:ext cx="1358153" cy="14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1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How many books are there in the  Christmas tree?</vt:lpstr>
      <vt:lpstr>Counting the books…</vt:lpstr>
      <vt:lpstr>Adding up the numbers…</vt:lpstr>
      <vt:lpstr>Checking the votes…</vt:lpstr>
      <vt:lpstr>How many books are there in the  Christmas tree?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books are there in the  Christmas tree?</dc:title>
  <dc:creator>Chiu Gabrielle</dc:creator>
  <cp:lastModifiedBy>Chiu Gabrielle</cp:lastModifiedBy>
  <cp:revision>9</cp:revision>
  <dcterms:created xsi:type="dcterms:W3CDTF">2014-12-05T01:19:17Z</dcterms:created>
  <dcterms:modified xsi:type="dcterms:W3CDTF">2015-01-19T06:26:32Z</dcterms:modified>
</cp:coreProperties>
</file>